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C2230CA-F535-4672-9A17-26FFB39B0DF1}" type="datetimeFigureOut">
              <a:rPr lang="en-GB" smtClean="0"/>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39B83F-7CF9-49EB-A67A-A0CDD3BBD804}" type="slidenum">
              <a:rPr lang="en-GB" smtClean="0"/>
              <a:t>‹#›</a:t>
            </a:fld>
            <a:endParaRPr lang="en-GB"/>
          </a:p>
        </p:txBody>
      </p:sp>
    </p:spTree>
    <p:extLst>
      <p:ext uri="{BB962C8B-B14F-4D97-AF65-F5344CB8AC3E}">
        <p14:creationId xmlns:p14="http://schemas.microsoft.com/office/powerpoint/2010/main" val="420327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2230CA-F535-4672-9A17-26FFB39B0DF1}" type="datetimeFigureOut">
              <a:rPr lang="en-GB" smtClean="0"/>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39B83F-7CF9-49EB-A67A-A0CDD3BBD804}" type="slidenum">
              <a:rPr lang="en-GB" smtClean="0"/>
              <a:t>‹#›</a:t>
            </a:fld>
            <a:endParaRPr lang="en-GB"/>
          </a:p>
        </p:txBody>
      </p:sp>
    </p:spTree>
    <p:extLst>
      <p:ext uri="{BB962C8B-B14F-4D97-AF65-F5344CB8AC3E}">
        <p14:creationId xmlns:p14="http://schemas.microsoft.com/office/powerpoint/2010/main" val="122709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2230CA-F535-4672-9A17-26FFB39B0DF1}" type="datetimeFigureOut">
              <a:rPr lang="en-GB" smtClean="0"/>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39B83F-7CF9-49EB-A67A-A0CDD3BBD804}" type="slidenum">
              <a:rPr lang="en-GB" smtClean="0"/>
              <a:t>‹#›</a:t>
            </a:fld>
            <a:endParaRPr lang="en-GB"/>
          </a:p>
        </p:txBody>
      </p:sp>
    </p:spTree>
    <p:extLst>
      <p:ext uri="{BB962C8B-B14F-4D97-AF65-F5344CB8AC3E}">
        <p14:creationId xmlns:p14="http://schemas.microsoft.com/office/powerpoint/2010/main" val="1261597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2230CA-F535-4672-9A17-26FFB39B0DF1}" type="datetimeFigureOut">
              <a:rPr lang="en-GB" smtClean="0"/>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39B83F-7CF9-49EB-A67A-A0CDD3BBD804}" type="slidenum">
              <a:rPr lang="en-GB" smtClean="0"/>
              <a:t>‹#›</a:t>
            </a:fld>
            <a:endParaRPr lang="en-GB"/>
          </a:p>
        </p:txBody>
      </p:sp>
    </p:spTree>
    <p:extLst>
      <p:ext uri="{BB962C8B-B14F-4D97-AF65-F5344CB8AC3E}">
        <p14:creationId xmlns:p14="http://schemas.microsoft.com/office/powerpoint/2010/main" val="3148582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2230CA-F535-4672-9A17-26FFB39B0DF1}" type="datetimeFigureOut">
              <a:rPr lang="en-GB" smtClean="0"/>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39B83F-7CF9-49EB-A67A-A0CDD3BBD804}" type="slidenum">
              <a:rPr lang="en-GB" smtClean="0"/>
              <a:t>‹#›</a:t>
            </a:fld>
            <a:endParaRPr lang="en-GB"/>
          </a:p>
        </p:txBody>
      </p:sp>
    </p:spTree>
    <p:extLst>
      <p:ext uri="{BB962C8B-B14F-4D97-AF65-F5344CB8AC3E}">
        <p14:creationId xmlns:p14="http://schemas.microsoft.com/office/powerpoint/2010/main" val="4257549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C2230CA-F535-4672-9A17-26FFB39B0DF1}" type="datetimeFigureOut">
              <a:rPr lang="en-GB" smtClean="0"/>
              <a:t>20/11/2015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39B83F-7CF9-49EB-A67A-A0CDD3BBD804}" type="slidenum">
              <a:rPr lang="en-GB" smtClean="0"/>
              <a:t>‹#›</a:t>
            </a:fld>
            <a:endParaRPr lang="en-GB"/>
          </a:p>
        </p:txBody>
      </p:sp>
    </p:spTree>
    <p:extLst>
      <p:ext uri="{BB962C8B-B14F-4D97-AF65-F5344CB8AC3E}">
        <p14:creationId xmlns:p14="http://schemas.microsoft.com/office/powerpoint/2010/main" val="3585835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C2230CA-F535-4672-9A17-26FFB39B0DF1}" type="datetimeFigureOut">
              <a:rPr lang="en-GB" smtClean="0"/>
              <a:t>20/11/2015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39B83F-7CF9-49EB-A67A-A0CDD3BBD804}" type="slidenum">
              <a:rPr lang="en-GB" smtClean="0"/>
              <a:t>‹#›</a:t>
            </a:fld>
            <a:endParaRPr lang="en-GB"/>
          </a:p>
        </p:txBody>
      </p:sp>
    </p:spTree>
    <p:extLst>
      <p:ext uri="{BB962C8B-B14F-4D97-AF65-F5344CB8AC3E}">
        <p14:creationId xmlns:p14="http://schemas.microsoft.com/office/powerpoint/2010/main" val="377880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C2230CA-F535-4672-9A17-26FFB39B0DF1}" type="datetimeFigureOut">
              <a:rPr lang="en-GB" smtClean="0"/>
              <a:t>20/11/2015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39B83F-7CF9-49EB-A67A-A0CDD3BBD804}" type="slidenum">
              <a:rPr lang="en-GB" smtClean="0"/>
              <a:t>‹#›</a:t>
            </a:fld>
            <a:endParaRPr lang="en-GB"/>
          </a:p>
        </p:txBody>
      </p:sp>
    </p:spTree>
    <p:extLst>
      <p:ext uri="{BB962C8B-B14F-4D97-AF65-F5344CB8AC3E}">
        <p14:creationId xmlns:p14="http://schemas.microsoft.com/office/powerpoint/2010/main" val="381540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2230CA-F535-4672-9A17-26FFB39B0DF1}" type="datetimeFigureOut">
              <a:rPr lang="en-GB" smtClean="0"/>
              <a:t>20/11/2015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39B83F-7CF9-49EB-A67A-A0CDD3BBD804}" type="slidenum">
              <a:rPr lang="en-GB" smtClean="0"/>
              <a:t>‹#›</a:t>
            </a:fld>
            <a:endParaRPr lang="en-GB"/>
          </a:p>
        </p:txBody>
      </p:sp>
    </p:spTree>
    <p:extLst>
      <p:ext uri="{BB962C8B-B14F-4D97-AF65-F5344CB8AC3E}">
        <p14:creationId xmlns:p14="http://schemas.microsoft.com/office/powerpoint/2010/main" val="3034934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2230CA-F535-4672-9A17-26FFB39B0DF1}" type="datetimeFigureOut">
              <a:rPr lang="en-GB" smtClean="0"/>
              <a:t>20/11/2015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39B83F-7CF9-49EB-A67A-A0CDD3BBD804}" type="slidenum">
              <a:rPr lang="en-GB" smtClean="0"/>
              <a:t>‹#›</a:t>
            </a:fld>
            <a:endParaRPr lang="en-GB"/>
          </a:p>
        </p:txBody>
      </p:sp>
    </p:spTree>
    <p:extLst>
      <p:ext uri="{BB962C8B-B14F-4D97-AF65-F5344CB8AC3E}">
        <p14:creationId xmlns:p14="http://schemas.microsoft.com/office/powerpoint/2010/main" val="1039109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2230CA-F535-4672-9A17-26FFB39B0DF1}" type="datetimeFigureOut">
              <a:rPr lang="en-GB" smtClean="0"/>
              <a:t>20/11/2015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39B83F-7CF9-49EB-A67A-A0CDD3BBD804}" type="slidenum">
              <a:rPr lang="en-GB" smtClean="0"/>
              <a:t>‹#›</a:t>
            </a:fld>
            <a:endParaRPr lang="en-GB"/>
          </a:p>
        </p:txBody>
      </p:sp>
    </p:spTree>
    <p:extLst>
      <p:ext uri="{BB962C8B-B14F-4D97-AF65-F5344CB8AC3E}">
        <p14:creationId xmlns:p14="http://schemas.microsoft.com/office/powerpoint/2010/main" val="3532063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230CA-F535-4672-9A17-26FFB39B0DF1}" type="datetimeFigureOut">
              <a:rPr lang="en-GB" smtClean="0"/>
              <a:t>20/11/2015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9B83F-7CF9-49EB-A67A-A0CDD3BBD804}" type="slidenum">
              <a:rPr lang="en-GB" smtClean="0"/>
              <a:t>‹#›</a:t>
            </a:fld>
            <a:endParaRPr lang="en-GB"/>
          </a:p>
        </p:txBody>
      </p:sp>
    </p:spTree>
    <p:extLst>
      <p:ext uri="{BB962C8B-B14F-4D97-AF65-F5344CB8AC3E}">
        <p14:creationId xmlns:p14="http://schemas.microsoft.com/office/powerpoint/2010/main" val="145689530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Junior Leadership Team</a:t>
            </a:r>
            <a:endParaRPr lang="en-GB"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1720" y="1916832"/>
            <a:ext cx="5086350" cy="3810000"/>
          </a:xfrm>
        </p:spPr>
      </p:pic>
    </p:spTree>
    <p:extLst>
      <p:ext uri="{BB962C8B-B14F-4D97-AF65-F5344CB8AC3E}">
        <p14:creationId xmlns:p14="http://schemas.microsoft.com/office/powerpoint/2010/main" val="3102146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Notes of meeting from 20.11.15</a:t>
            </a:r>
            <a:endParaRPr lang="en-GB" dirty="0"/>
          </a:p>
        </p:txBody>
      </p:sp>
      <p:sp>
        <p:nvSpPr>
          <p:cNvPr id="3" name="Content Placeholder 2"/>
          <p:cNvSpPr>
            <a:spLocks noGrp="1"/>
          </p:cNvSpPr>
          <p:nvPr>
            <p:ph idx="1"/>
          </p:nvPr>
        </p:nvSpPr>
        <p:spPr>
          <a:xfrm>
            <a:off x="457200" y="1600201"/>
            <a:ext cx="8229600" cy="3845024"/>
          </a:xfrm>
        </p:spPr>
        <p:txBody>
          <a:bodyPr>
            <a:noAutofit/>
          </a:bodyPr>
          <a:lstStyle/>
          <a:p>
            <a:pPr marL="0" indent="0">
              <a:buNone/>
            </a:pPr>
            <a:r>
              <a:rPr lang="en-GB" sz="1600" b="1" u="sng" dirty="0" smtClean="0"/>
              <a:t>Present all Junior and Senior Leadership Teams</a:t>
            </a:r>
          </a:p>
          <a:p>
            <a:pPr marL="0" indent="0">
              <a:buNone/>
            </a:pPr>
            <a:endParaRPr lang="en-GB" sz="1600" b="1" u="sng" dirty="0" smtClean="0"/>
          </a:p>
          <a:p>
            <a:pPr marL="0" indent="0">
              <a:buNone/>
            </a:pPr>
            <a:r>
              <a:rPr lang="en-GB" sz="1600" dirty="0" smtClean="0"/>
              <a:t>All year groups talked about anti-bullying week and the impact it had on them and their peers. </a:t>
            </a:r>
          </a:p>
          <a:p>
            <a:pPr marL="0" indent="0">
              <a:buNone/>
            </a:pPr>
            <a:r>
              <a:rPr lang="en-GB" sz="1600" dirty="0" smtClean="0"/>
              <a:t>Initially in classes, children learnt about what bullying was and the impact it has on other children. Classes did a number of different activities. All classes said the week had a very positive impact on each other and noted that it had affected behaviour in the playground in a positive way.</a:t>
            </a:r>
          </a:p>
          <a:p>
            <a:pPr marL="0" indent="0">
              <a:buNone/>
            </a:pPr>
            <a:r>
              <a:rPr lang="en-GB" sz="1600" dirty="0" smtClean="0"/>
              <a:t>The JLT requested another week possibly in the summer to ensure the messages learnt this week are not forgotten. LB to action</a:t>
            </a:r>
          </a:p>
          <a:p>
            <a:pPr marL="0" indent="0">
              <a:buNone/>
            </a:pPr>
            <a:r>
              <a:rPr lang="en-GB" sz="1600" dirty="0" smtClean="0"/>
              <a:t>Then Mrs Buchanan showed the JLT the new website and asked the JLT if it was easy to navigate and their initial thoughts. The JLT felt it was much more user friendly but Harriet asked if Mrs Buchanan could check to ensure it is tablet and smartphone assessable as at the present the existing website need a flash drive. LB to action</a:t>
            </a:r>
          </a:p>
          <a:p>
            <a:pPr marL="0" indent="0">
              <a:buNone/>
            </a:pPr>
            <a:r>
              <a:rPr lang="en-GB" sz="1600" dirty="0" smtClean="0"/>
              <a:t>Children also noticed that the photos used in the prospectus were over 2 years old and asked if these could be updated. LB and Governors</a:t>
            </a:r>
          </a:p>
          <a:p>
            <a:pPr marL="0" indent="0">
              <a:buNone/>
            </a:pPr>
            <a:r>
              <a:rPr lang="en-GB" sz="1600" dirty="0" smtClean="0"/>
              <a:t>AOB- </a:t>
            </a:r>
            <a:r>
              <a:rPr lang="en-GB" sz="1600" dirty="0" err="1" smtClean="0"/>
              <a:t>Benji</a:t>
            </a:r>
            <a:r>
              <a:rPr lang="en-GB" sz="1600" dirty="0" smtClean="0"/>
              <a:t> asked if German could be taught in school. Unfortunately at present there is no member of staff who speaks German, so not feasible.</a:t>
            </a:r>
          </a:p>
          <a:p>
            <a:pPr marL="0" indent="0">
              <a:buNone/>
            </a:pPr>
            <a:r>
              <a:rPr lang="en-GB" sz="1600" dirty="0" smtClean="0"/>
              <a:t>Meeting finished at 12.45</a:t>
            </a:r>
            <a:endParaRPr lang="en-GB" sz="1600" dirty="0"/>
          </a:p>
        </p:txBody>
      </p:sp>
    </p:spTree>
    <p:extLst>
      <p:ext uri="{BB962C8B-B14F-4D97-AF65-F5344CB8AC3E}">
        <p14:creationId xmlns:p14="http://schemas.microsoft.com/office/powerpoint/2010/main" val="552584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233</Words>
  <Application>Microsoft Office PowerPoint</Application>
  <PresentationFormat>On-screen Show (4:3)</PresentationFormat>
  <Paragraphs>11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Junior Leadership Team</vt:lpstr>
      <vt:lpstr>Notes of meeting from 20.11.15</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Junior Leadership Team</dc:title>
  <dc:creator>Headteacher</dc:creator>
  <cp:lastModifiedBy>Headteacher</cp:lastModifiedBy>
  <cp:revision>2</cp:revision>
  <dcterms:created xsi:type="dcterms:W3CDTF">2015-11-20T14:18:33Z</dcterms:created>
  <dcterms:modified xsi:type="dcterms:W3CDTF">2015-11-20T14:33:40Z</dcterms:modified>
</cp:coreProperties>
</file>